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1" r:id="rId19"/>
    <p:sldId id="286" r:id="rId20"/>
    <p:sldId id="289" r:id="rId21"/>
    <p:sldId id="272" r:id="rId22"/>
    <p:sldId id="279" r:id="rId23"/>
    <p:sldId id="278" r:id="rId24"/>
    <p:sldId id="287" r:id="rId25"/>
    <p:sldId id="274" r:id="rId26"/>
    <p:sldId id="275" r:id="rId27"/>
    <p:sldId id="288" r:id="rId28"/>
    <p:sldId id="276" r:id="rId29"/>
    <p:sldId id="277" r:id="rId30"/>
    <p:sldId id="280" r:id="rId31"/>
    <p:sldId id="285" r:id="rId32"/>
    <p:sldId id="281" r:id="rId33"/>
    <p:sldId id="283" r:id="rId34"/>
    <p:sldId id="282" r:id="rId35"/>
    <p:sldId id="28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4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2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62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8836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05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95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1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94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9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1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9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5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9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8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1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6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5D7FC-1D72-4289-97CD-4CC9ADFFEA43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4274C-1D36-4EDD-BCB5-B93B72FFE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56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EECT 121 Lab Notebook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Lucas Bazile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1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had trouble with building the </a:t>
            </a:r>
            <a:r>
              <a:rPr lang="en-US" dirty="0" err="1" smtClean="0"/>
              <a:t>wheatstone</a:t>
            </a:r>
            <a:r>
              <a:rPr lang="en-US" dirty="0" smtClean="0"/>
              <a:t> bridge simulation initially but was able to get it working.</a:t>
            </a:r>
          </a:p>
          <a:p>
            <a:r>
              <a:rPr lang="en-US" dirty="0" smtClean="0"/>
              <a:t>I didn’t realize that filters were put in parallel with the rectifiers themselves so that was cool to see.</a:t>
            </a:r>
          </a:p>
          <a:p>
            <a:r>
              <a:rPr lang="en-US" dirty="0" smtClean="0"/>
              <a:t>All of our oscilloscope readings came out exactly how we would have expected them to so there was no confusion with this lab.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4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248383"/>
            <a:ext cx="9613861" cy="3599316"/>
          </a:xfrm>
        </p:spPr>
        <p:txBody>
          <a:bodyPr/>
          <a:lstStyle/>
          <a:p>
            <a:pPr algn="ctr"/>
            <a:r>
              <a:rPr lang="en-US" dirty="0" smtClean="0"/>
              <a:t>Objectives</a:t>
            </a:r>
          </a:p>
          <a:p>
            <a:r>
              <a:rPr lang="en-US" sz="1800" dirty="0" smtClean="0"/>
              <a:t>Simulate and build a 9v positive dc power supply using </a:t>
            </a:r>
            <a:r>
              <a:rPr lang="en-US" sz="1800" dirty="0" err="1" smtClean="0"/>
              <a:t>wheatstone</a:t>
            </a:r>
            <a:r>
              <a:rPr lang="en-US" sz="1800" dirty="0" smtClean="0"/>
              <a:t> bridge rectifier and LM317 regulator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93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282" y="2044935"/>
            <a:ext cx="9613900" cy="2766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030" y="4576609"/>
            <a:ext cx="18478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 Pictures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1" y="2674374"/>
            <a:ext cx="6689304" cy="37627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2630" y="2622073"/>
            <a:ext cx="4375592" cy="325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4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8" y="2534225"/>
            <a:ext cx="6397978" cy="35988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5889" y="2025361"/>
            <a:ext cx="4657232" cy="46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6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weren’t able to simulate the negative rectifier because </a:t>
            </a:r>
            <a:r>
              <a:rPr lang="en-US" dirty="0" err="1" smtClean="0"/>
              <a:t>multisim</a:t>
            </a:r>
            <a:r>
              <a:rPr lang="en-US" dirty="0" smtClean="0"/>
              <a:t> doesn’t have the lm337.</a:t>
            </a:r>
          </a:p>
          <a:p>
            <a:r>
              <a:rPr lang="en-US" dirty="0" smtClean="0"/>
              <a:t>My readings were pretty good at 9.007v and -8.908v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82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</a:p>
          <a:p>
            <a:r>
              <a:rPr lang="en-US" dirty="0"/>
              <a:t>Simulate and build a 9v </a:t>
            </a:r>
            <a:r>
              <a:rPr lang="en-US" dirty="0" smtClean="0"/>
              <a:t>negative </a:t>
            </a:r>
            <a:r>
              <a:rPr lang="en-US" dirty="0"/>
              <a:t>dc power supply using </a:t>
            </a:r>
            <a:r>
              <a:rPr lang="en-US" dirty="0" err="1"/>
              <a:t>wheatstone</a:t>
            </a:r>
            <a:r>
              <a:rPr lang="en-US" dirty="0"/>
              <a:t> bridge rectifier and </a:t>
            </a:r>
            <a:r>
              <a:rPr lang="en-US" dirty="0" smtClean="0"/>
              <a:t>LM337 </a:t>
            </a:r>
            <a:r>
              <a:rPr lang="en-US" dirty="0"/>
              <a:t>regulator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94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234" y="2345038"/>
            <a:ext cx="8712033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9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Multisim didn’t have the negative regulator so we had to follow the procedure to build a custom part in </a:t>
            </a:r>
            <a:r>
              <a:rPr lang="en-US" dirty="0" err="1" smtClean="0"/>
              <a:t>mulstisim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364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</a:p>
          <a:p>
            <a:r>
              <a:rPr lang="en-US" dirty="0" smtClean="0"/>
              <a:t>Build the + and – 9v power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2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</a:p>
          <a:p>
            <a:r>
              <a:rPr lang="en-US" dirty="0" smtClean="0"/>
              <a:t>Simulate band-pass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6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31" y="2092411"/>
            <a:ext cx="9613861" cy="45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18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</a:p>
          <a:p>
            <a:r>
              <a:rPr lang="en-US" dirty="0" smtClean="0"/>
              <a:t>Simulate and build transistor in dc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27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699" y="2513264"/>
            <a:ext cx="5319104" cy="35988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53771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69004" y="1495797"/>
            <a:ext cx="4592019" cy="61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79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Transistor can be used as a switch in a DC circuit.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21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</a:p>
          <a:p>
            <a:r>
              <a:rPr lang="en-US" dirty="0" smtClean="0"/>
              <a:t>Simulate and build circuit using transistor in AC circuit.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59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0" y="2207741"/>
            <a:ext cx="5692346" cy="4650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768" y="1940354"/>
            <a:ext cx="5923077" cy="491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59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Took a little while to get used to AC analysis but It makes sense now.</a:t>
            </a:r>
          </a:p>
          <a:p>
            <a:r>
              <a:rPr lang="en-US" dirty="0" smtClean="0"/>
              <a:t>I wish there was time to work on a class AB transistor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25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 and build inverting and non-inverting op-amps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60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79" y="2075935"/>
            <a:ext cx="9358184" cy="4782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1535" y="4835611"/>
            <a:ext cx="196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Non-inverting amplifiers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84" y="1961332"/>
            <a:ext cx="8114270" cy="48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62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9008" y="1612988"/>
            <a:ext cx="3943315" cy="58006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76428" y="1769419"/>
            <a:ext cx="3828545" cy="56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26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didn’t have the same components that we used in </a:t>
            </a:r>
            <a:r>
              <a:rPr lang="en-US" dirty="0" err="1" smtClean="0"/>
              <a:t>multisim</a:t>
            </a:r>
            <a:r>
              <a:rPr lang="en-US" dirty="0" smtClean="0"/>
              <a:t> so we had to experiment until we found some with the same properties.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67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</a:p>
          <a:p>
            <a:r>
              <a:rPr lang="en-US" dirty="0" smtClean="0"/>
              <a:t>Simulate and build difference amplifier circuit.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98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65" y="2042984"/>
            <a:ext cx="9433799" cy="48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93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7762" y="2336800"/>
            <a:ext cx="4820452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10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difference amplifier output is the algebraic sum of the two inputs.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0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916977"/>
            <a:ext cx="9613861" cy="3599316"/>
          </a:xfrm>
        </p:spPr>
        <p:txBody>
          <a:bodyPr/>
          <a:lstStyle/>
          <a:p>
            <a:r>
              <a:rPr lang="en-US" dirty="0" smtClean="0"/>
              <a:t>Simulate half-wave, full-wave, and </a:t>
            </a:r>
            <a:r>
              <a:rPr lang="en-US" dirty="0" err="1" smtClean="0"/>
              <a:t>wheatstone</a:t>
            </a:r>
            <a:r>
              <a:rPr lang="en-US" dirty="0" smtClean="0"/>
              <a:t> bridge full wave rectifiers.</a:t>
            </a:r>
          </a:p>
          <a:p>
            <a:r>
              <a:rPr lang="en-US" dirty="0" smtClean="0"/>
              <a:t>Build, test, and record results of rectifiers.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8503" y="2133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Objectives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118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Schematics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72" y="2008379"/>
            <a:ext cx="3908785" cy="2829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61869"/>
            <a:ext cx="5436158" cy="2196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530" y="2600470"/>
            <a:ext cx="6292590" cy="2531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321" y="4837471"/>
            <a:ext cx="177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Wave Rectifier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7883" y="2502040"/>
            <a:ext cx="234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Half Wave Rectifier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96389" y="2686706"/>
            <a:ext cx="369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Wheatstone Bridge Rectifier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4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Half Wave Rectifier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31" y="2487561"/>
            <a:ext cx="4341096" cy="4307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00" y="2896431"/>
            <a:ext cx="3687742" cy="389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26" y="2959237"/>
            <a:ext cx="3295274" cy="3898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9587" y="2487561"/>
            <a:ext cx="328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Half Wave Rectifier readings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1034" y="2312906"/>
            <a:ext cx="312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Half Wave Rectifier with Filter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2284" y="2143432"/>
            <a:ext cx="412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Half Wave Rectifier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9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Full Wave Rectifier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" y="2536723"/>
            <a:ext cx="3339517" cy="4130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8" y="2536723"/>
            <a:ext cx="3319002" cy="4130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245" y="2074607"/>
            <a:ext cx="327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Wave Rectifier Circuit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798" y="1936107"/>
            <a:ext cx="331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Oscilloscope readings with 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Wheatstone Bridge Rectifier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6" y="2517058"/>
            <a:ext cx="3466486" cy="4203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47" y="2517058"/>
            <a:ext cx="3318386" cy="4203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4480" y="1870727"/>
            <a:ext cx="325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Wheatstone Bridge Rectifier Circuit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17260" y="2147726"/>
            <a:ext cx="331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Oscilloscope 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10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753032"/>
            <a:ext cx="3447434" cy="3996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05" y="2753032"/>
            <a:ext cx="3447435" cy="4075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4786" y="2106701"/>
            <a:ext cx="301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Wheatstone Bridge circuit with filter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53748" y="2106701"/>
            <a:ext cx="321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Oscilloscope readings with filter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0146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185</TotalTime>
  <Words>391</Words>
  <Application>Microsoft Office PowerPoint</Application>
  <PresentationFormat>Widescreen</PresentationFormat>
  <Paragraphs>75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Trebuchet MS</vt:lpstr>
      <vt:lpstr>Berlin</vt:lpstr>
      <vt:lpstr>EECT 121 Lab Notebook</vt:lpstr>
      <vt:lpstr>Lab 1</vt:lpstr>
      <vt:lpstr>Simulation</vt:lpstr>
      <vt:lpstr>Lab 2</vt:lpstr>
      <vt:lpstr>Schematics</vt:lpstr>
      <vt:lpstr>Half Wave Rectifier</vt:lpstr>
      <vt:lpstr>Full Wave Rectifier</vt:lpstr>
      <vt:lpstr>Wheatstone Bridge Rectifier</vt:lpstr>
      <vt:lpstr>PowerPoint Presentation</vt:lpstr>
      <vt:lpstr>Notes</vt:lpstr>
      <vt:lpstr>Lab 3</vt:lpstr>
      <vt:lpstr>Simulation</vt:lpstr>
      <vt:lpstr>Build Pictures</vt:lpstr>
      <vt:lpstr>Build</vt:lpstr>
      <vt:lpstr>Notes</vt:lpstr>
      <vt:lpstr>Lab 4</vt:lpstr>
      <vt:lpstr>Simulation</vt:lpstr>
      <vt:lpstr>Notes</vt:lpstr>
      <vt:lpstr>Lab 5</vt:lpstr>
      <vt:lpstr>Simulation</vt:lpstr>
      <vt:lpstr>Lab 6</vt:lpstr>
      <vt:lpstr>Simulation</vt:lpstr>
      <vt:lpstr>Build</vt:lpstr>
      <vt:lpstr>Notes</vt:lpstr>
      <vt:lpstr>Lab 7</vt:lpstr>
      <vt:lpstr>Simulation</vt:lpstr>
      <vt:lpstr>Notes</vt:lpstr>
      <vt:lpstr>Lab 8</vt:lpstr>
      <vt:lpstr>Simulation</vt:lpstr>
      <vt:lpstr>PowerPoint Presentation</vt:lpstr>
      <vt:lpstr>Notes</vt:lpstr>
      <vt:lpstr>Lab 9</vt:lpstr>
      <vt:lpstr>Simulation</vt:lpstr>
      <vt:lpstr>PowerPoint Presentation</vt:lpstr>
      <vt:lpstr>Notes</vt:lpstr>
    </vt:vector>
  </TitlesOfParts>
  <Company>Ivy Tech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EECT 121 Lab Notebook</dc:title>
  <dc:creator>Lucas  Bazile</dc:creator>
  <cp:lastModifiedBy>Lucas  Bazile</cp:lastModifiedBy>
  <cp:revision>22</cp:revision>
  <dcterms:created xsi:type="dcterms:W3CDTF">2017-02-16T23:59:10Z</dcterms:created>
  <dcterms:modified xsi:type="dcterms:W3CDTF">2017-05-12T01:12:46Z</dcterms:modified>
</cp:coreProperties>
</file>